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333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UPLIFT</vt:lpstr>
      <vt:lpstr>Who are we?</vt:lpstr>
      <vt:lpstr>Black Owned- Local Business </vt:lpstr>
      <vt:lpstr>You MUST be 21 &amp; older to shop Uplift products</vt:lpstr>
      <vt:lpstr>Uplift Encourages MICRO –DOSING </vt:lpstr>
      <vt:lpstr>Common Myths</vt:lpstr>
      <vt:lpstr>What packaging can Parents be on the look out for!</vt:lpstr>
      <vt:lpstr>FAQ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UPLIFT</dc:title>
  <dc:creator>Kalyn Cannonier</dc:creator>
  <cp:lastModifiedBy>Raynor, Kyla J.</cp:lastModifiedBy>
  <cp:revision>2</cp:revision>
  <dcterms:created xsi:type="dcterms:W3CDTF">2023-10-25T15:02:32Z</dcterms:created>
  <dcterms:modified xsi:type="dcterms:W3CDTF">2023-11-01T13:10:11Z</dcterms:modified>
</cp:coreProperties>
</file>